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3" d="100"/>
          <a:sy n="53" d="100"/>
        </p:scale>
        <p:origin x="-1356" y="-3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FA6C1-985C-481A-85BA-2542F80E38D0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334F13-787C-4D5D-9312-ABB31626D48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FA6C1-985C-481A-85BA-2542F80E38D0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4F13-787C-4D5D-9312-ABB31626D4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1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4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FA6C1-985C-481A-85BA-2542F80E38D0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4F13-787C-4D5D-9312-ABB31626D48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28971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FA6C1-985C-481A-85BA-2542F80E38D0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4F13-787C-4D5D-9312-ABB31626D48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1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FA6C1-985C-481A-85BA-2542F80E38D0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4F13-787C-4D5D-9312-ABB31626D48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49"/>
            <a:ext cx="5388864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FA6C1-985C-481A-85BA-2542F80E38D0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4F13-787C-4D5D-9312-ABB31626D4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FA6C1-985C-481A-85BA-2542F80E38D0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4F13-787C-4D5D-9312-ABB31626D4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0" y="273051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7" y="2438401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FA6C1-985C-481A-85BA-2542F80E38D0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4F13-787C-4D5D-9312-ABB31626D4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5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FA6C1-985C-481A-85BA-2542F80E38D0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4F13-787C-4D5D-9312-ABB31626D4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FA6C1-985C-481A-85BA-2542F80E38D0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4F13-787C-4D5D-9312-ABB31626D4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FA6C1-985C-481A-85BA-2542F80E38D0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4F13-787C-4D5D-9312-ABB31626D4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E6FA6C1-985C-481A-85BA-2542F80E38D0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C334F13-787C-4D5D-9312-ABB31626D48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11277014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6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adilet.zan.kz/rus/docs/Z930006000_" TargetMode="External"/><Relationship Id="rId2" Type="http://schemas.openxmlformats.org/officeDocument/2006/relationships/hyperlink" Target="http://adilet.zan.kz/rus/docs/P960001533_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adilet.zan.kz/rus/docs/Z930006000_" TargetMode="External"/><Relationship Id="rId2" Type="http://schemas.openxmlformats.org/officeDocument/2006/relationships/hyperlink" Target="http://adilet.zan.kz/rus/docs/P960001533_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2865119"/>
          </a:xfrm>
        </p:spPr>
        <p:txBody>
          <a:bodyPr/>
          <a:lstStyle/>
          <a:p>
            <a:r>
              <a:rPr lang="ru-RU" sz="66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</a:t>
            </a:r>
            <a:r>
              <a:rPr lang="ru-RU" sz="6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регулирование и </a:t>
            </a:r>
            <a:r>
              <a:rPr lang="ru-RU" sz="66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03921" y="4717869"/>
            <a:ext cx="3174274" cy="12192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Выполнила: Кали М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Группа: 19-ММСК-2п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Принял: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Гольцев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А.Г.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88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Техническое регулирование и стандартизации.</a:t>
            </a:r>
          </a:p>
          <a:p>
            <a:pPr algn="just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2.Совершенствование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системы информационного и нормативного обеспечения работ по стандартизации, метрологии и сертификации и формирование государственного фонда стандартов Республики Казахстан.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14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93907" y="590691"/>
            <a:ext cx="62811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регулирование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19953" y="1364624"/>
            <a:ext cx="11062447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Roboto"/>
                <a:cs typeface="Times New Roman" pitchFamily="18" charset="0"/>
              </a:rPr>
              <a:t>      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 мае 2005 года вступил в действие Закон Республики Казахстан «О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технитческом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регулировании»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 Закон «О техническом регулировании» должен служить юридической базой для принятия необходимых технических регламентов, которые и должны будут изменить практику технического регулирования в стране.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 Реализация данного закона должна устранить конфликт интересов в таких областях деятельности, как обязательная регламентация требований, стандартизация, подтверждение соответствия, аккредитация, контроль и надзор.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89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8187" y="474345"/>
            <a:ext cx="10578353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</a:t>
            </a:r>
            <a:r>
              <a:rPr lang="ru-RU" sz="2400" dirty="0" smtClean="0"/>
              <a:t>Реализация </a:t>
            </a:r>
            <a:r>
              <a:rPr lang="ru-RU" sz="2400" dirty="0"/>
              <a:t>Закона Республики Казахстан «О техническом регулировании»</a:t>
            </a:r>
          </a:p>
          <a:p>
            <a:pPr algn="just"/>
            <a:r>
              <a:rPr lang="ru-RU" sz="2400" dirty="0"/>
              <a:t>     В целях реализации закона «О техническом регулировании» принято 3 постановления Правительства Республики Казахстан и 14 ведомственных нормативных правовых актов.</a:t>
            </a:r>
          </a:p>
          <a:p>
            <a:pPr algn="just"/>
            <a:r>
              <a:rPr lang="ru-RU" sz="2400" dirty="0"/>
              <a:t>     В 14 государственных органах созданы Экспертные Советы в области технического регулирования для разработки и экспертизы нормативно - правовых актов в области технического регулирования, в число которых входят Министерства индустрии и торговли, транспорта и коммуникаций, по чрезвычайным ситуациям, труда и социальной защиты населения, финансов, здравоохранения, охраны окружающей среды, внутренних дел, обороны, сельского хозяйства, экономики и минеральных ресурсов Агентства информатизации и связи, по управлению земельными </a:t>
            </a:r>
            <a:r>
              <a:rPr lang="ru-RU" sz="2400" dirty="0" smtClean="0"/>
              <a:t>ресурсами, КНБ.</a:t>
            </a:r>
            <a:endParaRPr lang="ru-RU" sz="2400" dirty="0"/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2591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06824" y="1066522"/>
            <a:ext cx="1068592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</a:t>
            </a:r>
            <a:r>
              <a:rPr lang="ru-RU" sz="2000" dirty="0" smtClean="0"/>
              <a:t>Закон </a:t>
            </a:r>
            <a:r>
              <a:rPr lang="ru-RU" sz="2000" dirty="0"/>
              <a:t>Республики Казахстан «О техническом регулировании» разграничивает компетенцию государственных органов и Правительства в вопросах разработки и утверждения технических регламентов</a:t>
            </a:r>
            <a:r>
              <a:rPr lang="ru-RU" sz="2000" dirty="0" smtClean="0"/>
              <a:t>:</a:t>
            </a:r>
          </a:p>
          <a:p>
            <a:pPr algn="just"/>
            <a:r>
              <a:rPr lang="ru-RU" sz="2000" dirty="0" smtClean="0"/>
              <a:t>-    государственные </a:t>
            </a:r>
            <a:r>
              <a:rPr lang="ru-RU" sz="2000" dirty="0"/>
              <a:t>органы организуют разработку технических регламентов</a:t>
            </a:r>
            <a:r>
              <a:rPr lang="ru-RU" sz="2000" dirty="0" smtClean="0"/>
              <a:t>,</a:t>
            </a:r>
          </a:p>
          <a:p>
            <a:pPr algn="just"/>
            <a:r>
              <a:rPr lang="ru-RU" sz="2000" dirty="0" smtClean="0"/>
              <a:t>- </a:t>
            </a:r>
            <a:r>
              <a:rPr lang="ru-RU" sz="2000" dirty="0"/>
              <a:t>Правительство принимает и, вносит изменения и дополнения или отменяет технические регламенты.</a:t>
            </a:r>
          </a:p>
          <a:p>
            <a:pPr algn="just"/>
            <a:r>
              <a:rPr lang="ru-RU" sz="2000" dirty="0" smtClean="0"/>
              <a:t>     Разделение </a:t>
            </a:r>
            <a:r>
              <a:rPr lang="ru-RU" sz="2000" dirty="0"/>
              <a:t>функции Правительства и государственных органов:</a:t>
            </a:r>
          </a:p>
          <a:p>
            <a:pPr marL="285750" indent="-285750" algn="just">
              <a:buFontTx/>
              <a:buChar char="-"/>
            </a:pPr>
            <a:r>
              <a:rPr lang="ru-RU" sz="2000" dirty="0" smtClean="0"/>
              <a:t>положение</a:t>
            </a:r>
            <a:r>
              <a:rPr lang="ru-RU" sz="2000" dirty="0"/>
              <a:t>, касающееся разделения функций Правительства и государственных органов в вопросах разработки и утверждения технических регламентов, переносится во все Законы Республики Казахстан, действие которые распространяется на потенциально опасные объекты</a:t>
            </a:r>
            <a:r>
              <a:rPr lang="ru-RU" sz="2000" dirty="0" smtClean="0"/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sz="2000" dirty="0" smtClean="0"/>
              <a:t>минимально </a:t>
            </a:r>
            <a:r>
              <a:rPr lang="ru-RU" sz="2000" dirty="0"/>
              <a:t>необходимые требования по безопасности объектов,</a:t>
            </a:r>
            <a:br>
              <a:rPr lang="ru-RU" sz="2000" dirty="0"/>
            </a:br>
            <a:r>
              <a:rPr lang="ru-RU" sz="2000" dirty="0"/>
              <a:t>имеющих риск причинения вреда здоровью, жизни человека или</a:t>
            </a:r>
            <a:br>
              <a:rPr lang="ru-RU" sz="2000" dirty="0"/>
            </a:br>
            <a:r>
              <a:rPr lang="ru-RU" sz="2000" dirty="0"/>
              <a:t>окружающей среде будут включаются в действующие Законы Республики Казахстан и последние по сути становятся общим техническим регламентом</a:t>
            </a:r>
            <a:r>
              <a:rPr lang="ru-RU" sz="2000" dirty="0" smtClean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1633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377" y="736240"/>
            <a:ext cx="1095487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  Концепция </a:t>
            </a:r>
            <a:r>
              <a:rPr lang="ru-RU" dirty="0"/>
              <a:t>формирования и развития Государственного фонда стандартов Республики Казахстан подготовлена в соответствии с Планом Правительства Республики Казахстан по углублению реформ на 1997 год, утвержденным постановлением Правительства Республики Казахстан от 13 декабря 1996 г. N 1533,  </a:t>
            </a:r>
            <a:r>
              <a:rPr lang="ru-RU" dirty="0">
                <a:hlinkClick r:id="rId2"/>
              </a:rPr>
              <a:t>P961533_ </a:t>
            </a:r>
            <a:r>
              <a:rPr lang="ru-RU" dirty="0"/>
              <a:t> и направлена на реализацию положений Закона Республики Казахстан  </a:t>
            </a:r>
            <a:r>
              <a:rPr lang="ru-RU" dirty="0">
                <a:hlinkClick r:id="rId3"/>
              </a:rPr>
              <a:t>Z936000_ </a:t>
            </a:r>
            <a:r>
              <a:rPr lang="ru-RU" dirty="0"/>
              <a:t> "О стандартизации и сертификации", Республиканской целевой научно-технической программы "Создание информационной инфраструктуры реализации научно-технической политики Республики Казахстан", Концепции формирования межгосударственного информационного пространства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       Концепция </a:t>
            </a:r>
            <a:r>
              <a:rPr lang="ru-RU" dirty="0"/>
              <a:t>представляет собой систему взглядов, призванных определить основные направления формирования и развития Государственного фонда стандартов Республики Казахстан (далее - Государственного фонда стандартов), отвечающего требованиям экономики Казахстана и расширению внешне-торгового партнерства на период с 1997 по 2000 годы.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     Формирование и развитие Государственного фонда стандартов является стратегически важным для социально-экономического и научно-технического развития Республики Казахстан, так как позволит обеспечить свободный доступ к официально принятым и установленным в стандартах и нормативных документах по стандартизации нормам и понятиям и снять технические барьеры в торговле с зарубежными странами.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057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4754" y="1277541"/>
            <a:ext cx="1048870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2400" dirty="0" smtClean="0"/>
              <a:t>В </a:t>
            </a:r>
            <a:r>
              <a:rPr lang="ru-RU" sz="2400" dirty="0"/>
              <a:t>условиях выхода на международный рынок и ожидаемого официального вступления Казахстана во Всемирную торговую организацию (BTO) проблеме формирования и развития Государственного фонда стандартов, который бы объединил в единое целое все фонды республики и отвечал требованиям Генерального соглашения по тарифам и торговле ВТО (в том числе в плане гармонизации государственных стандартов Республики Казахстан и процедур оценки соответствия продукции с международными нормами и требованиями, а также создания информационного центра), должно быть уделено первоочередное внимание. 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5634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4752" y="462154"/>
            <a:ext cx="108293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Совершенствование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системы информационного и нормативного обеспечения работ по стандартизации, метрологии и сертификации и формирование государственного фонда стандартов Республики Казахстан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19953" y="1682366"/>
            <a:ext cx="1113416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 </a:t>
            </a:r>
            <a:r>
              <a:rPr lang="ru-RU" dirty="0" smtClean="0"/>
              <a:t>     В </a:t>
            </a:r>
            <a:r>
              <a:rPr lang="ru-RU" dirty="0"/>
              <a:t>целях совершенствования государственной системы стандартизации, ускорения научно-технического прогресса в отраслях экономики и вхождения Республики Казахстан в мировое информационное пространство, рынок товаров и услуг Правительство Республики Казахстан постановляет: </a:t>
            </a:r>
            <a:endParaRPr lang="ru-RU" dirty="0" smtClean="0"/>
          </a:p>
          <a:p>
            <a:pPr algn="just"/>
            <a:r>
              <a:rPr lang="ru-RU" dirty="0"/>
              <a:t>      1. Утвердить прилагаемую Концепцию формирования и развития Государственного фонда стандартов Республики Казахстан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      2. Агентству по стандартизации, метрологии и сертификации Министерства экономики и торговли Республики Казахстан до 1 сентября 1997 года внести в Правительство Республики Казахстан предложения по созданию Государственного фонда стандартов Республики Казахстан.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     3. Министерствам, государственным комитетам, иным центральным исполнительным органам Республики Казахстан подготовить и до 1 января 1998 года представить в Агентство по стандартизации, метрологии и сертификации Министерства экономики и торговли Республики Казахстан предложения по созданию необходимой информационной базы и банков данных по вопросам стандартизации, метрологии и сертификации в отраслях экономики Республики Казахстан по экспортируемой продукции.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0057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9952" y="1153554"/>
            <a:ext cx="10972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dirty="0" smtClean="0"/>
              <a:t>	Концепция </a:t>
            </a:r>
            <a:r>
              <a:rPr lang="ru-RU" dirty="0"/>
              <a:t>формирования и развития Государственного фонда стандартов Республики Казахстан подготовлена в соответствии с Планом Правительства Республики Казахстан по углублению реформ на 1997 год, утвержденным постановлением Правительства Республики Казахстан от 13 декабря 1996 г. N 1533,  </a:t>
            </a:r>
            <a:r>
              <a:rPr lang="ru-RU" dirty="0">
                <a:hlinkClick r:id="rId2"/>
              </a:rPr>
              <a:t>P961533_ </a:t>
            </a:r>
            <a:r>
              <a:rPr lang="ru-RU" dirty="0"/>
              <a:t> и направлена на реализацию положений Закона Республики Казахстан  </a:t>
            </a:r>
            <a:r>
              <a:rPr lang="ru-RU" dirty="0">
                <a:hlinkClick r:id="rId3"/>
              </a:rPr>
              <a:t>Z936000_ </a:t>
            </a:r>
            <a:r>
              <a:rPr lang="ru-RU" dirty="0"/>
              <a:t> "О стандартизации и сертификации", Республиканской целевой научно-технической программы "Создание информационной инфраструктуры реализации научно-технической политики Республики Казахстан", Концепции формирования межгосударственного информационного пространства. </a:t>
            </a:r>
            <a:endParaRPr lang="ru-RU" dirty="0"/>
          </a:p>
          <a:p>
            <a:pPr algn="just" fontAlgn="base"/>
            <a:r>
              <a:rPr lang="ru-RU" dirty="0" smtClean="0"/>
              <a:t>	В </a:t>
            </a:r>
            <a:r>
              <a:rPr lang="ru-RU" dirty="0"/>
              <a:t>условиях выхода на международный рынок и ожидаемого официального вступления Казахстана во Всемирную торговую организацию (BTO) проблеме формирования и развития Государственного фонда стандартов, который бы объединил в единое целое все фонды республики и отвечал требованиям Генерального соглашения по тарифам и торговле ВТО (в том числе в плане гармонизации государственных стандартов Республики Казахстан и процедур оценки соответствия продукции с международными нормами и требованиями, а также создания информационного центра), должно быть уделено первоочередное внимание. </a:t>
            </a:r>
          </a:p>
          <a:p>
            <a:pPr algn="just" fontAlgn="base"/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02075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10869" y="438399"/>
            <a:ext cx="88033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sz="2000" b="1" dirty="0"/>
              <a:t>Современное состояние Государственного фонда стандартов</a:t>
            </a:r>
            <a:r>
              <a:rPr lang="ru-RU" dirty="0"/>
              <a:t> 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7881" y="1072680"/>
            <a:ext cx="1134931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 </a:t>
            </a:r>
            <a:r>
              <a:rPr lang="ru-RU" sz="1600" dirty="0" smtClean="0"/>
              <a:t>      </a:t>
            </a:r>
            <a:r>
              <a:rPr lang="ru-RU" dirty="0" smtClean="0"/>
              <a:t>Существующий </a:t>
            </a:r>
            <a:r>
              <a:rPr lang="ru-RU" dirty="0"/>
              <a:t>сегодня в Республике Казахстан Государственный фонд стандартов представляет собой совокупность документов по стандартизации, метрологии и сертификации, содержащих установленные для многократного применения нормы, правила и характеристики, касающиеся продукции, работ и услуг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   </a:t>
            </a:r>
            <a:r>
              <a:rPr lang="ru-RU" dirty="0"/>
              <a:t> </a:t>
            </a:r>
            <a:r>
              <a:rPr lang="ru-RU" dirty="0" smtClean="0"/>
              <a:t>Составными </a:t>
            </a:r>
            <a:r>
              <a:rPr lang="ru-RU" dirty="0"/>
              <a:t>частями Государственного фонда стандартов являются информационные фонды, формируемые на базе Агентства по стандартизации, метрологии и сертификации Министерства экономики и торговли Республики Казахстан (далее - Госстандарт), его структурных подразделений, министерств, государственных комитетов, иных центральных исполнительных органов, юридических лиц республики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      По состоянию на 1 мая 1997 года Государственный фонд стандартов насчитывает более 70000 стандартов и нормативных документов по стандартизации и содержит в своем составе межгосударственные стандарты, государственные стандарты и технические условия Республики Казахстан, правила и руководящие документы по стандартизации, метрологии и сертификации, классификаторы технико-экономической и социальной информации, санитарные нормы и правила (САН </a:t>
            </a:r>
            <a:r>
              <a:rPr lang="ru-RU" dirty="0" err="1"/>
              <a:t>ПиН</a:t>
            </a:r>
            <a:r>
              <a:rPr lang="ru-RU" dirty="0"/>
              <a:t>, СН), строительные нормы и правила (СНиП), фармакопейные статьи и временные фармакопейные статьи; стандарты международных организаций (Международной организации по стандартизации - ISО, Международной электротехнической комиссии </a:t>
            </a:r>
            <a:r>
              <a:rPr lang="ru-RU" dirty="0" smtClean="0"/>
              <a:t>– МЭК.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5784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9953" y="617258"/>
            <a:ext cx="105962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 </a:t>
            </a:r>
            <a:r>
              <a:rPr lang="ru-RU" sz="2000" b="1" dirty="0"/>
              <a:t>Основные цели, задачи формирования и развития </a:t>
            </a: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>                  Государственного фонда стандартов 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19952" y="1745519"/>
            <a:ext cx="1088315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 </a:t>
            </a:r>
            <a:r>
              <a:rPr lang="ru-RU" sz="2000" dirty="0" smtClean="0"/>
              <a:t>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Главной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целью работ по формированию и развитию Государственного фонда стандартов является обеспечение взаимодействия всех структурных подразделений республики, участвующих в формировании Государственного фонда стандартов на взаимовыгодной основе с учетом общенациональных интересов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     В числе таких интересов могут быть названы: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единого организационно-методического руководства работами Государственного фонда стандартов;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условий взаимовыгодного сотрудничества в области использования документов и информации Государственного фонда стандартов;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содействие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развитию науки, техники, производства, культуры,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образования;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расширение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международного сотрудничества;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000" dirty="0"/>
              <a:t>содействие улучшению качества продукции, процессов, работ и услуг; </a:t>
            </a:r>
            <a:endParaRPr lang="ru-RU" sz="2000" dirty="0"/>
          </a:p>
          <a:p>
            <a:pPr marL="285750" indent="-285750" algn="just">
              <a:buFontTx/>
              <a:buChar char="-"/>
            </a:pPr>
            <a:r>
              <a:rPr lang="ru-RU" sz="2000" dirty="0"/>
              <a:t>разработка и утверждение механизма доступа к информации и документам Государственного фонда </a:t>
            </a:r>
            <a:r>
              <a:rPr lang="ru-RU" sz="2000" dirty="0" smtClean="0"/>
              <a:t>стандартов.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019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9246" y="308847"/>
            <a:ext cx="100583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Основные принципы формирования и развития 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                  Государственного фонда стандартов 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9953" y="1176913"/>
            <a:ext cx="1115209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dirty="0" smtClean="0"/>
              <a:t>      Формирование </a:t>
            </a:r>
            <a:r>
              <a:rPr lang="ru-RU" dirty="0"/>
              <a:t>Государственного фонда стандартов должно осуществляться с учетом следующих основных принципов: </a:t>
            </a:r>
            <a:endParaRPr lang="ru-RU" dirty="0"/>
          </a:p>
          <a:p>
            <a:pPr marL="285750" indent="-285750" algn="just" fontAlgn="base">
              <a:buFontTx/>
              <a:buChar char="-"/>
            </a:pPr>
            <a:r>
              <a:rPr lang="ru-RU" dirty="0" smtClean="0"/>
              <a:t>соблюдение </a:t>
            </a:r>
            <a:r>
              <a:rPr lang="ru-RU" dirty="0"/>
              <a:t>прав структурных подразделений Государственного фонда стандартов на независимое формирование собственных фондов в соответствии с закрепленными направлениями деятельности; </a:t>
            </a:r>
            <a:endParaRPr lang="ru-RU" dirty="0"/>
          </a:p>
          <a:p>
            <a:pPr marL="285750" indent="-285750" algn="just" fontAlgn="base">
              <a:buFontTx/>
              <a:buChar char="-"/>
            </a:pPr>
            <a:r>
              <a:rPr lang="ru-RU" dirty="0" smtClean="0"/>
              <a:t>соблюдение </a:t>
            </a:r>
            <a:r>
              <a:rPr lang="ru-RU" dirty="0"/>
              <a:t>требований Генерального соглашения по тарифам и торговле Всемирной торговой организации (ГАТТ/ВТО) и заинтересованность в расширении торгово-экономического сотрудничества с зарубежными странами; </a:t>
            </a:r>
            <a:endParaRPr lang="ru-RU" dirty="0"/>
          </a:p>
          <a:p>
            <a:pPr marL="285750" indent="-285750" algn="just" fontAlgn="base">
              <a:buFontTx/>
              <a:buChar char="-"/>
            </a:pPr>
            <a:r>
              <a:rPr lang="ru-RU" dirty="0" smtClean="0"/>
              <a:t>проведение </a:t>
            </a:r>
            <a:r>
              <a:rPr lang="ru-RU" dirty="0"/>
              <a:t>единой политики в вопросах формирования и развития Государственного фонда стандартов, в том числе обработки, ведения и распространения </a:t>
            </a:r>
            <a:r>
              <a:rPr lang="ru-RU" dirty="0" smtClean="0"/>
              <a:t>стандартов;</a:t>
            </a:r>
            <a:endParaRPr lang="ru-RU" dirty="0"/>
          </a:p>
          <a:p>
            <a:pPr marL="285750" indent="-285750" algn="just" fontAlgn="base">
              <a:buFontTx/>
              <a:buChar char="-"/>
            </a:pPr>
            <a:r>
              <a:rPr lang="ru-RU" dirty="0" smtClean="0"/>
              <a:t>проведение </a:t>
            </a:r>
            <a:r>
              <a:rPr lang="ru-RU" dirty="0"/>
              <a:t>согласованной политики в обеспечении взаимодействия между структурными подразделениями Государственного фонда стандартов и разграничение функций между ними; </a:t>
            </a:r>
            <a:endParaRPr lang="ru-RU" dirty="0"/>
          </a:p>
          <a:p>
            <a:pPr marL="285750" indent="-285750" algn="just" fontAlgn="base">
              <a:buFontTx/>
              <a:buChar char="-"/>
            </a:pPr>
            <a:r>
              <a:rPr lang="ru-RU" dirty="0" smtClean="0"/>
              <a:t>выработка </a:t>
            </a:r>
            <a:r>
              <a:rPr lang="ru-RU" dirty="0"/>
              <a:t>согласованных подходов к вопросам регулирования ценообразования на услуги и документы Государственного фонда стандартов; </a:t>
            </a:r>
            <a:endParaRPr lang="ru-RU" dirty="0"/>
          </a:p>
          <a:p>
            <a:pPr marL="285750" indent="-285750" algn="just" fontAlgn="base">
              <a:buFontTx/>
              <a:buChar char="-"/>
            </a:pPr>
            <a:r>
              <a:rPr lang="ru-RU" dirty="0" smtClean="0"/>
              <a:t>признание </a:t>
            </a:r>
            <a:r>
              <a:rPr lang="ru-RU" dirty="0"/>
              <a:t>прав на распространение информации и документации по закрепленным направлениям деятельности; </a:t>
            </a:r>
            <a:endParaRPr lang="ru-RU" dirty="0"/>
          </a:p>
          <a:p>
            <a:pPr marL="285750" indent="-285750" algn="just" fontAlgn="base">
              <a:buFontTx/>
              <a:buChar char="-"/>
            </a:pPr>
            <a:r>
              <a:rPr lang="ru-RU" dirty="0" smtClean="0"/>
              <a:t>интеграция </a:t>
            </a:r>
            <a:r>
              <a:rPr lang="ru-RU" dirty="0"/>
              <a:t>информации и документации в орган, осуществляющий координацию работы Государственного фонда стандартов. </a:t>
            </a:r>
          </a:p>
          <a:p>
            <a:pPr fontAlgn="base"/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35202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78424" y="470211"/>
            <a:ext cx="74586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Нормативно-правовая база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Государственного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фонда стандартов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6519" y="1515994"/>
            <a:ext cx="110624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dirty="0"/>
              <a:t> </a:t>
            </a:r>
            <a:r>
              <a:rPr lang="ru-RU" dirty="0" smtClean="0"/>
              <a:t>      Нормативно-правовая </a:t>
            </a:r>
            <a:r>
              <a:rPr lang="ru-RU" dirty="0"/>
              <a:t>база Государственного фонда стандартов должна обеспечивать организационно-техническое единство проводимых работ по созданию, комплектованию, обработке, ведению, списанию, хранению фондов, работе с заказчиками; созданию баз и банков данных (включая сводную базу данных стандартов, применяемых в республике); отнесению документов к Государственному фонду стандартов; определению принципов взаимодействия внутри Государственного фонда стандартов и с внешними организациями. </a:t>
            </a:r>
            <a:br>
              <a:rPr lang="ru-RU" dirty="0"/>
            </a:br>
            <a:r>
              <a:rPr lang="ru-RU" dirty="0"/>
              <a:t>      В этих целях будет разработан ряд положений и нормативных документов по стандартизации, внесены изменения (при необходимости) в разрабатываемые проекты Законов Республики Казахстан "О научно-технической информации в Республике Казахстан", "Об информации в Республике Казахстан", "О стандартизации и сертификации". </a:t>
            </a:r>
            <a:br>
              <a:rPr lang="ru-RU" dirty="0"/>
            </a:br>
            <a:r>
              <a:rPr lang="ru-RU" dirty="0"/>
              <a:t> </a:t>
            </a:r>
            <a:r>
              <a:rPr lang="ru-RU" dirty="0" smtClean="0"/>
              <a:t>      Кроме </a:t>
            </a:r>
            <a:r>
              <a:rPr lang="ru-RU" dirty="0"/>
              <a:t>того, будет проработан ряд вопросов, связанных с созданием и внедрением автоматизированной системы информационного обеспечения в области стандартизации, метрологии и сертификации на основе применения средств вычислительной техники, современных информационных технологий и ее проблемами, с последующей разработкой необходимых нормативных документов. </a:t>
            </a:r>
          </a:p>
          <a:p>
            <a:pPr fontAlgn="base"/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80762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5059" y="264930"/>
            <a:ext cx="90722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dirty="0"/>
              <a:t> </a:t>
            </a:r>
            <a:r>
              <a:rPr lang="ru-RU" sz="2400" b="1" dirty="0"/>
              <a:t>Международное сотрудничество и источники </a:t>
            </a:r>
            <a:br>
              <a:rPr lang="ru-RU" sz="2400" b="1" dirty="0"/>
            </a:br>
            <a:r>
              <a:rPr lang="ru-RU" sz="2400" b="1" dirty="0" smtClean="0"/>
              <a:t>формирования </a:t>
            </a:r>
            <a:r>
              <a:rPr lang="ru-RU" sz="2400" b="1" dirty="0"/>
              <a:t>Государственного фонда стандартов </a:t>
            </a:r>
          </a:p>
          <a:p>
            <a:pPr fontAlgn="base"/>
            <a:r>
              <a:rPr lang="ru-RU" sz="2400" b="1" dirty="0"/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2024" y="1439901"/>
            <a:ext cx="1122381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dirty="0" smtClean="0"/>
              <a:t>        Государственный </a:t>
            </a:r>
            <a:r>
              <a:rPr lang="ru-RU" dirty="0"/>
              <a:t>фонд стандартов должен быть укомплектован и постоянно пополняться государственными стандартами Республики Казахстан, межгосударственными, международными, национальными стандартами государств СНГ и развитых стран мира. </a:t>
            </a:r>
            <a:endParaRPr lang="ru-RU" dirty="0"/>
          </a:p>
          <a:p>
            <a:pPr algn="just" fontAlgn="base"/>
            <a:r>
              <a:rPr lang="ru-RU" dirty="0"/>
              <a:t> </a:t>
            </a:r>
            <a:r>
              <a:rPr lang="ru-RU" dirty="0" smtClean="0"/>
              <a:t>       Для </a:t>
            </a:r>
            <a:r>
              <a:rPr lang="ru-RU" dirty="0"/>
              <a:t>проведения этой работы планируется: </a:t>
            </a:r>
            <a:endParaRPr lang="ru-RU" dirty="0"/>
          </a:p>
          <a:p>
            <a:pPr marL="285750" indent="-285750" algn="just" fontAlgn="base">
              <a:buFontTx/>
              <a:buChar char="-"/>
            </a:pPr>
            <a:r>
              <a:rPr lang="ru-RU" dirty="0" smtClean="0"/>
              <a:t>заключать </a:t>
            </a:r>
            <a:r>
              <a:rPr lang="ru-RU" dirty="0"/>
              <a:t>двусторонние договоры (соглашения) Госстандарта с Национальными органами по стандартизации стран, представляющих интерес для Республики Казахстан, в установленном законодательством порядке; </a:t>
            </a:r>
            <a:endParaRPr lang="ru-RU" dirty="0"/>
          </a:p>
          <a:p>
            <a:pPr marL="285750" indent="-285750" algn="just" fontAlgn="base">
              <a:buFontTx/>
              <a:buChar char="-"/>
            </a:pPr>
            <a:r>
              <a:rPr lang="ru-RU" dirty="0" smtClean="0"/>
              <a:t>обеспечивать </a:t>
            </a:r>
            <a:r>
              <a:rPr lang="ru-RU" dirty="0"/>
              <a:t>постоянное членство Республики Казахстан в международных организациях по стандартизации (ISO) и законодательной метрологии (МОЗМ), Всемирной организации здравоохранения (ВОЗ) и принятие мер по вступлению в Международную организацию по стандартизации электротехнической продукции (МЭК) в установленном порядке; </a:t>
            </a:r>
            <a:endParaRPr lang="ru-RU" dirty="0"/>
          </a:p>
          <a:p>
            <a:pPr marL="285750" indent="-285750" algn="just" fontAlgn="base">
              <a:buFontTx/>
              <a:buChar char="-"/>
            </a:pPr>
            <a:r>
              <a:rPr lang="ru-RU" dirty="0" smtClean="0"/>
              <a:t>поддерживать </a:t>
            </a:r>
            <a:r>
              <a:rPr lang="ru-RU" dirty="0"/>
              <a:t>и принимать участие в работе Межгосударственного совета по стандартизации, метрологии и сертификации, Межрегиональной организации по стандартизации исламских государств, Межгосударственной научно-технической комиссии по стандартизации и техническому нормированию в строительстве, а также в работе международных и межгосударственных технических комитетов по стандартизации</a:t>
            </a:r>
            <a:r>
              <a:rPr lang="ru-RU" dirty="0" smtClean="0"/>
              <a:t>.</a:t>
            </a:r>
          </a:p>
          <a:p>
            <a:pPr algn="just" fontAlgn="base"/>
            <a:r>
              <a:rPr lang="ru-RU" dirty="0"/>
              <a:t>     </a:t>
            </a:r>
          </a:p>
        </p:txBody>
      </p:sp>
    </p:spTree>
    <p:extLst>
      <p:ext uri="{BB962C8B-B14F-4D97-AF65-F5344CB8AC3E}">
        <p14:creationId xmlns:p14="http://schemas.microsoft.com/office/powerpoint/2010/main" val="1881156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16941" y="3112288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6159216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132</TotalTime>
  <Words>571</Words>
  <Application>Microsoft Office PowerPoint</Application>
  <PresentationFormat>Произвольный</PresentationFormat>
  <Paragraphs>65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Исполнительная</vt:lpstr>
      <vt:lpstr>Техническое регулирование и стандартизации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Admin</cp:lastModifiedBy>
  <cp:revision>10</cp:revision>
  <dcterms:created xsi:type="dcterms:W3CDTF">2020-10-13T02:57:53Z</dcterms:created>
  <dcterms:modified xsi:type="dcterms:W3CDTF">2020-11-03T19:05:55Z</dcterms:modified>
</cp:coreProperties>
</file>